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FC25B-3E0E-4740-A627-F0FC6453131B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4A4F2-44E9-4C36-B5B7-26483ACFDD39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693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75AE5-F2A8-4C2C-9820-5856D425488D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FEF44-666B-4D28-B67B-97F76E19E950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925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BC464-8AD0-4261-8CB4-6A15685C0DCB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5904F-5066-4FB7-9C38-F8691A2E319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93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B5C5A-EFD0-4491-AE5D-5D63CBD27E92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03A3C-F01A-46A5-8FBB-58FF9E2418E7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66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C7659-C51C-4030-8089-0B8A7552741C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FC85F-44B4-4183-96E4-9AAC88E265A7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983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B6629-796C-47F4-A38E-49A9F2E88C7C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D2B55-A87D-4F19-90CC-7C5666034BDE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32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92AB1A-750F-4D88-8CC9-E7830D057707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207DA-4DB7-4D80-AD91-CDA8126081E1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71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41C62-8F32-4FA1-8379-6E08E4897B8C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343A9-0152-4CCC-AD4D-5A6DBF7AFD6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808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527FF-3B6D-4A15-ABCE-3E9BBEB53EDF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C3D5F-5FFB-4474-A152-E0BE400A975D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6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5FCCFA-98E0-4848-8142-3539D1EBE20C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3F66A-CB9F-49EF-8D0D-7A850E04C8BE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2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3337F-6873-4031-AC6E-48076B8A569F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5A7A9-B09A-42B5-A4DF-1428EA001CB9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22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90DC77-47AE-4E48-9E46-27A3DD3E46A3}" type="datetimeFigureOut">
              <a:rPr lang="en-AU" smtClean="0"/>
              <a:pPr>
                <a:defRPr/>
              </a:pPr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9CD10A-2FFB-4D32-B2A2-F8B73D26229A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78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85800" y="2249121"/>
            <a:ext cx="7772400" cy="2677656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Perfect love sometimes does not come until the first grandchild.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</a:t>
            </a:r>
            <a:r>
              <a:rPr lang="en-AU" altLang="en-US" sz="3600" dirty="0" smtClean="0">
                <a:solidFill>
                  <a:srgbClr val="002060"/>
                </a:solidFill>
              </a:rPr>
              <a:t>Welsh </a:t>
            </a:r>
            <a:r>
              <a:rPr lang="en-AU" altLang="en-US" sz="3600" dirty="0" smtClean="0">
                <a:solidFill>
                  <a:srgbClr val="002060"/>
                </a:solidFill>
              </a:rPr>
              <a:t>Proverb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ctrTitle"/>
          </p:nvPr>
        </p:nvSpPr>
        <p:spPr>
          <a:xfrm>
            <a:off x="685800" y="2266211"/>
            <a:ext cx="7772400" cy="2677656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The best place to be when you're sad is Grandpa's lap.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~Author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415607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An hour with your grandchildren can make you feel young again.  Anything longer than that, and you start to age quickly.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~Gene </a:t>
            </a:r>
            <a:r>
              <a:rPr lang="en-AU" altLang="en-US" sz="3600" dirty="0" err="1" smtClean="0">
                <a:solidFill>
                  <a:srgbClr val="002060"/>
                </a:solidFill>
              </a:rPr>
              <a:t>Perret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685800" y="2335520"/>
            <a:ext cx="7772400" cy="2677656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If nothing is going well, call your grandmother.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~Italian Proverb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677656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Grandchildren are God's way of compensating us for growing old.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~Mary H. </a:t>
            </a:r>
            <a:r>
              <a:rPr lang="en-AU" altLang="en-US" sz="3600" dirty="0" err="1" smtClean="0">
                <a:solidFill>
                  <a:srgbClr val="002060"/>
                </a:solidFill>
              </a:rPr>
              <a:t>Waldrip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47662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On the seventh day God rested.  His grandchildren must have been out of town.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~Gene </a:t>
            </a:r>
            <a:r>
              <a:rPr lang="en-AU" altLang="en-US" sz="3600" dirty="0" err="1" smtClean="0">
                <a:solidFill>
                  <a:srgbClr val="002060"/>
                </a:solidFill>
              </a:rPr>
              <a:t>Perret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>
          <a:xfrm>
            <a:off x="685800" y="1629375"/>
            <a:ext cx="7772400" cy="4031873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No cowboy was ever faster on the draw than a grandparent pulling a baby picture out of a wallet.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~Author Unknown</a:t>
            </a:r>
            <a:endParaRPr lang="en-AU" alt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>
          <a:xfrm>
            <a:off x="685800" y="1433165"/>
            <a:ext cx="7772400" cy="415607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To a small child, the perfect granddad is unafraid of big dogs and fierce storms but absolutely terrified of the word “boo.”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~Robert </a:t>
            </a:r>
            <a:r>
              <a:rPr lang="en-AU" altLang="en-US" sz="3600" dirty="0" err="1" smtClean="0">
                <a:solidFill>
                  <a:srgbClr val="002060"/>
                </a:solidFill>
              </a:rPr>
              <a:t>Brault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>
          <a:xfrm>
            <a:off x="757808" y="1556792"/>
            <a:ext cx="7630616" cy="4156075"/>
          </a:xfrm>
        </p:spPr>
        <p:txBody>
          <a:bodyPr wrap="square"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I don't intentionally spoil my grandkids. </a:t>
            </a:r>
            <a:r>
              <a:rPr lang="en-AU" altLang="en-US" dirty="0" smtClean="0">
                <a:solidFill>
                  <a:srgbClr val="002060"/>
                </a:solidFill>
              </a:rPr>
              <a:t>It's </a:t>
            </a:r>
            <a:r>
              <a:rPr lang="en-AU" altLang="en-US" dirty="0" smtClean="0">
                <a:solidFill>
                  <a:srgbClr val="002060"/>
                </a:solidFill>
              </a:rPr>
              <a:t>just that correcting them often takes more energy than I have left.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~Gene </a:t>
            </a:r>
            <a:r>
              <a:rPr lang="en-AU" altLang="en-US" sz="3600" dirty="0" err="1" smtClean="0">
                <a:solidFill>
                  <a:srgbClr val="002060"/>
                </a:solidFill>
              </a:rPr>
              <a:t>Perret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250825" y="1229847"/>
            <a:ext cx="8642350" cy="4708981"/>
          </a:xfrm>
        </p:spPr>
        <p:txBody>
          <a:bodyPr>
            <a:spAutoFit/>
          </a:bodyPr>
          <a:lstStyle/>
          <a:p>
            <a:r>
              <a:rPr lang="en-AU" altLang="en-US" sz="4000" dirty="0" smtClean="0">
                <a:solidFill>
                  <a:srgbClr val="002060"/>
                </a:solidFill>
              </a:rPr>
              <a:t>What children need most are the essentials that grandparents provide in abundance: unconditional love, kindness, patience, humour, comfort, lessons in life. </a:t>
            </a:r>
            <a:r>
              <a:rPr lang="en-AU" altLang="en-US" sz="4000" dirty="0" smtClean="0">
                <a:solidFill>
                  <a:srgbClr val="002060"/>
                </a:solidFill>
              </a:rPr>
              <a:t>And</a:t>
            </a:r>
            <a:r>
              <a:rPr lang="en-AU" altLang="en-US" sz="4000" dirty="0" smtClean="0">
                <a:solidFill>
                  <a:srgbClr val="002060"/>
                </a:solidFill>
              </a:rPr>
              <a:t>, most importantly, cookies.</a:t>
            </a: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2800" dirty="0" smtClean="0">
                <a:solidFill>
                  <a:srgbClr val="002060"/>
                </a:solidFill>
              </a:rPr>
              <a:t> </a:t>
            </a:r>
            <a:r>
              <a:rPr lang="en-AU" altLang="en-US" sz="5400" dirty="0" smtClean="0">
                <a:solidFill>
                  <a:srgbClr val="002060"/>
                </a:solidFill>
              </a:rPr>
              <a:t/>
            </a:r>
            <a:br>
              <a:rPr lang="en-AU" altLang="en-US" sz="5400" dirty="0" smtClean="0">
                <a:solidFill>
                  <a:srgbClr val="002060"/>
                </a:solidFill>
              </a:rPr>
            </a:br>
            <a:r>
              <a:rPr lang="en-AU" altLang="en-US" sz="3200" dirty="0" smtClean="0">
                <a:solidFill>
                  <a:srgbClr val="002060"/>
                </a:solidFill>
              </a:rPr>
              <a:t>~Rudolph </a:t>
            </a:r>
            <a:r>
              <a:rPr lang="en-AU" altLang="en-US" sz="3200" dirty="0" smtClean="0">
                <a:solidFill>
                  <a:srgbClr val="002060"/>
                </a:solidFill>
              </a:rPr>
              <a:t>Giuliani</a:t>
            </a:r>
            <a:endParaRPr lang="en-AU" altLang="en-US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688032" y="2060848"/>
            <a:ext cx="7772400" cy="335476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The reason grandchildren and grandparents get along so well is that they have a common enemy.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~Sam </a:t>
            </a:r>
            <a:r>
              <a:rPr lang="en-AU" altLang="en-US" sz="3600" dirty="0" err="1" smtClean="0">
                <a:solidFill>
                  <a:srgbClr val="002060"/>
                </a:solidFill>
              </a:rPr>
              <a:t>Levenson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415607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One of the most powerful handclasps is that of a new grandbaby around the finger of a grandfather.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~Joy Hargrove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ctrTitle"/>
          </p:nvPr>
        </p:nvSpPr>
        <p:spPr>
          <a:xfrm>
            <a:off x="685800" y="1813505"/>
            <a:ext cx="7772400" cy="335476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A grandparent is a babysitter who watches the kids instead of the television.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~Author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ctrTitle"/>
          </p:nvPr>
        </p:nvSpPr>
        <p:spPr>
          <a:xfrm>
            <a:off x="685800" y="1721197"/>
            <a:ext cx="7772400" cy="415607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Grandmother-grandchild relationships are simple.  Grandmas are short on criticism and long on love.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~Author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685800" y="1896591"/>
            <a:ext cx="7772400" cy="347662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If I had known how wonderful it would be to have grandchildren, I'd have had them first.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~Lois Wyse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347662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Grandparents are there to help the child get into mischief they haven't thought of yet.  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~Gene </a:t>
            </a:r>
            <a:r>
              <a:rPr lang="en-AU" altLang="en-US" sz="3600" dirty="0" err="1" smtClean="0">
                <a:solidFill>
                  <a:srgbClr val="002060"/>
                </a:solidFill>
              </a:rPr>
              <a:t>Perret</a:t>
            </a:r>
            <a:endParaRPr lang="en-AU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>
          <a:xfrm>
            <a:off x="685800" y="1896591"/>
            <a:ext cx="7772400" cy="3476625"/>
          </a:xfrm>
        </p:spPr>
        <p:txBody>
          <a:bodyPr>
            <a:spAutoFit/>
          </a:bodyPr>
          <a:lstStyle/>
          <a:p>
            <a:r>
              <a:rPr lang="en-AU" altLang="en-US" dirty="0" smtClean="0">
                <a:solidFill>
                  <a:srgbClr val="002060"/>
                </a:solidFill>
              </a:rPr>
              <a:t>Grandchildren don't make a man feel old; it's the knowledge that he's married to a grandmother.</a:t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dirty="0" smtClean="0">
                <a:solidFill>
                  <a:srgbClr val="002060"/>
                </a:solidFill>
              </a:rPr>
              <a:t/>
            </a:r>
            <a:br>
              <a:rPr lang="en-AU" altLang="en-US" dirty="0" smtClean="0">
                <a:solidFill>
                  <a:srgbClr val="002060"/>
                </a:solidFill>
              </a:rPr>
            </a:br>
            <a:r>
              <a:rPr lang="en-AU" altLang="en-US" sz="3600" dirty="0" smtClean="0">
                <a:solidFill>
                  <a:srgbClr val="002060"/>
                </a:solidFill>
              </a:rPr>
              <a:t>~G. Norman Collie</a:t>
            </a:r>
            <a:endParaRPr lang="en-AU" alt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303</Words>
  <Application>Microsoft Office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Arial</vt:lpstr>
      <vt:lpstr>Office Theme</vt:lpstr>
      <vt:lpstr>Perfect love sometimes does not come until the first grandchild.    ~Welsh Proverb</vt:lpstr>
      <vt:lpstr>What children need most are the essentials that grandparents provide in abundance: unconditional love, kindness, patience, humour, comfort, lessons in life. And, most importantly, cookies.   ~Rudolph Giuliani</vt:lpstr>
      <vt:lpstr>The reason grandchildren and grandparents get along so well is that they have a common enemy.    ~Sam Levenson</vt:lpstr>
      <vt:lpstr>One of the most powerful handclasps is that of a new grandbaby around the finger of a grandfather.    ~Joy Hargrove</vt:lpstr>
      <vt:lpstr>A grandparent is a babysitter who watches the kids instead of the television.    ~Author Unknown</vt:lpstr>
      <vt:lpstr>Grandmother-grandchild relationships are simple.  Grandmas are short on criticism and long on love.    ~Author Unknown</vt:lpstr>
      <vt:lpstr>If I had known how wonderful it would be to have grandchildren, I'd have had them first.    ~Lois Wyse</vt:lpstr>
      <vt:lpstr>Grandparents are there to help the child get into mischief they haven't thought of yet.    ~Gene Perret</vt:lpstr>
      <vt:lpstr>Grandchildren don't make a man feel old; it's the knowledge that he's married to a grandmother.  ~G. Norman Collie</vt:lpstr>
      <vt:lpstr>The best place to be when you're sad is Grandpa's lap.    ~Author Unknown</vt:lpstr>
      <vt:lpstr>An hour with your grandchildren can make you feel young again.  Anything longer than that, and you start to age quickly.    ~Gene Perret</vt:lpstr>
      <vt:lpstr>If nothing is going well, call your grandmother.    ~Italian Proverb</vt:lpstr>
      <vt:lpstr>Grandchildren are God's way of compensating us for growing old.  ~Mary H. Waldrip</vt:lpstr>
      <vt:lpstr>On the seventh day God rested.  His grandchildren must have been out of town.    ~Gene Perret</vt:lpstr>
      <vt:lpstr>No cowboy was ever faster on the draw than a grandparent pulling a baby picture out of a wallet.    ~Author Unknown</vt:lpstr>
      <vt:lpstr>To a small child, the perfect granddad is unafraid of big dogs and fierce storms but absolutely terrified of the word “boo.”  ~Robert Brault</vt:lpstr>
      <vt:lpstr>I don't intentionally spoil my grandkids. It's just that correcting them often takes more energy than I have left.  ~Gene Perret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love sometimes does not come until the first grandchild.     ~Welsh Proverb</dc:title>
  <dc:creator>Francine Pirola</dc:creator>
  <cp:lastModifiedBy>Jessica Lubgans</cp:lastModifiedBy>
  <cp:revision>3</cp:revision>
  <dcterms:created xsi:type="dcterms:W3CDTF">2012-01-13T01:40:10Z</dcterms:created>
  <dcterms:modified xsi:type="dcterms:W3CDTF">2014-03-03T03:27:03Z</dcterms:modified>
</cp:coreProperties>
</file>